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29.05.2025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29.05.2025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x-none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x-none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xmlns="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</a:t>
            </a:r>
            <a:r>
              <a:rPr lang="ru-RU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задержаны, материалы уголовного дела переданы в суд. </a:t>
            </a:r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x-non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xmlns="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/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/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1977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«Фейсбук» хранила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1968</a:t>
            </a:r>
            <a:r>
              <a:rPr lang="en-US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г.р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. в соцсети «Одноклассники» хранил с целью распространения информационную </a:t>
            </a:r>
            <a:r>
              <a:rPr lang="ru-RU" sz="2000" b="1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продукцию,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x-none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x-none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xmlns="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xmlns="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322</Words>
  <Application>Microsoft Office PowerPoint</Application>
  <PresentationFormat>Произвольный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Людмила Николаевна Журавская</cp:lastModifiedBy>
  <cp:revision>56</cp:revision>
  <cp:lastPrinted>2024-09-02T11:48:47Z</cp:lastPrinted>
  <dcterms:created xsi:type="dcterms:W3CDTF">2023-11-27T08:14:30Z</dcterms:created>
  <dcterms:modified xsi:type="dcterms:W3CDTF">2025-05-29T11:30:10Z</dcterms:modified>
</cp:coreProperties>
</file>