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4" r:id="rId3"/>
    <p:sldId id="305" r:id="rId4"/>
    <p:sldId id="330" r:id="rId5"/>
    <p:sldId id="326" r:id="rId6"/>
    <p:sldId id="328" r:id="rId7"/>
    <p:sldId id="332" r:id="rId8"/>
    <p:sldId id="331" r:id="rId9"/>
    <p:sldId id="333" r:id="rId10"/>
    <p:sldId id="334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CA8EB-412D-4CB2-B7E5-735EE1E2083E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DF344-E73D-47E5-9EB5-2EF20446B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3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93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322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723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48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belarus24.by/upload/dev2fun_opengraph/f09/f09fd8db6010dddb1bc22272e30887f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9" r="12212"/>
          <a:stretch/>
        </p:blipFill>
        <p:spPr bwMode="auto">
          <a:xfrm>
            <a:off x="-36513" y="-12473"/>
            <a:ext cx="3888434" cy="515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39952" y="986847"/>
            <a:ext cx="500404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</a:t>
            </a:r>
            <a:r>
              <a:rPr lang="ru-RU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ВЫБОРАХ </a:t>
            </a:r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ГРАЖДАНСКИЙ ДОЛГ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КАЖДОГО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31260" y="4373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2240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январь 2025 г.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36513" y="4119825"/>
            <a:ext cx="259228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68" y="4285342"/>
            <a:ext cx="1918968" cy="39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6687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3010396"/>
            <a:ext cx="34428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ПАМЯТКА ИЗБИРАТЕЛЮ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73345" y="483518"/>
            <a:ext cx="2397309" cy="239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1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1" y="444624"/>
            <a:ext cx="4434548" cy="425425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7544" y="26749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3955159" y="1843826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573" y="987574"/>
            <a:ext cx="352845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Как 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обычно, </a:t>
            </a:r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по-белорусски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чисто, аккуратно, на глазах всего мирового сообщества изберем своего </a:t>
            </a:r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Президента.</a:t>
            </a:r>
            <a:endParaRPr lang="ru-RU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83669" y="3651855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аграриев 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на </a:t>
            </a:r>
            <a:r>
              <a:rPr lang="ru-RU" sz="1200" i="1" dirty="0">
                <a:solidFill>
                  <a:schemeClr val="bg1"/>
                </a:solidFill>
              </a:rPr>
              <a:t>фестивале-ярмарке "Дажынкі-2024" в </a:t>
            </a:r>
            <a:r>
              <a:rPr lang="ru-RU" sz="1200" i="1" dirty="0" err="1" smtClean="0">
                <a:solidFill>
                  <a:schemeClr val="bg1"/>
                </a:solidFill>
              </a:rPr>
              <a:t>г.Воложине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19 октября 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5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5400000">
            <a:off x="775707" y="-374537"/>
            <a:ext cx="489966" cy="20620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275606"/>
            <a:ext cx="4104456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100" b="1" dirty="0" smtClean="0">
                <a:solidFill>
                  <a:srgbClr val="182C7F"/>
                </a:solidFill>
              </a:rPr>
              <a:t>Граждане </a:t>
            </a:r>
            <a:r>
              <a:rPr lang="ru-RU" sz="2100" b="1" dirty="0">
                <a:solidFill>
                  <a:srgbClr val="182C7F"/>
                </a:solidFill>
              </a:rPr>
              <a:t>Республики Беларусь имеют право свободно избирать и быть избранными в государственные органы на основе всеобщего, равного, прямого или косвенного избирательного права </a:t>
            </a:r>
            <a:r>
              <a:rPr lang="ru-RU" sz="2100" b="1" dirty="0" smtClean="0">
                <a:solidFill>
                  <a:srgbClr val="182C7F"/>
                </a:solidFill>
              </a:rPr>
              <a:t/>
            </a:r>
            <a:br>
              <a:rPr lang="ru-RU" sz="2100" b="1" dirty="0" smtClean="0">
                <a:solidFill>
                  <a:srgbClr val="182C7F"/>
                </a:solidFill>
              </a:rPr>
            </a:br>
            <a:r>
              <a:rPr lang="ru-RU" sz="2100" b="1" dirty="0" smtClean="0">
                <a:solidFill>
                  <a:srgbClr val="182C7F"/>
                </a:solidFill>
              </a:rPr>
              <a:t>при </a:t>
            </a:r>
            <a:r>
              <a:rPr lang="ru-RU" sz="2100" b="1" dirty="0">
                <a:solidFill>
                  <a:srgbClr val="182C7F"/>
                </a:solidFill>
              </a:rPr>
              <a:t>тайном </a:t>
            </a:r>
            <a:r>
              <a:rPr lang="ru-RU" sz="2100" b="1" dirty="0" smtClean="0">
                <a:solidFill>
                  <a:srgbClr val="182C7F"/>
                </a:solidFill>
              </a:rPr>
              <a:t>голосовании</a:t>
            </a:r>
            <a:endParaRPr lang="ru-RU" sz="21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1826"/>
            <a:ext cx="131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2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7647" y="555526"/>
            <a:ext cx="7992888" cy="11521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87127"/>
            <a:ext cx="770485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ВЫБОРЫ ПРЕЗИДЕНТА РЕСПУБЛИКИ БЕЛАРУСЬ ВСЕГДА ОТЛИЧАЛИСЬ ДОСТАТОЧНО ВЫСОКОЙ ЯВКОЙ ИЗБИРАТЕЛЕЙ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441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75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555526"/>
            <a:ext cx="2664296" cy="342038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728396"/>
            <a:ext cx="2682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СОЦОПРОСА, УЧАСТИЕ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ВЫБОРАХ ПРИНИМАЕТ АБСОЛЮТНОЕ БОЛЬШИНСТВО БЕЛОРУСОВ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4900" y="4280778"/>
            <a:ext cx="7811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Аналитический центр </a:t>
            </a:r>
            <a:r>
              <a:rPr lang="ru-RU" sz="1400" i="1" dirty="0" err="1"/>
              <a:t>EcooM</a:t>
            </a:r>
            <a:r>
              <a:rPr lang="ru-RU" sz="1400" i="1" dirty="0"/>
              <a:t>, результаты социологического исследования, проведенного в период </a:t>
            </a:r>
            <a:r>
              <a:rPr lang="ru-RU" sz="1400" i="1" dirty="0" smtClean="0"/>
              <a:t>с </a:t>
            </a:r>
            <a:r>
              <a:rPr lang="ru-RU" sz="1400" i="1" dirty="0"/>
              <a:t>1 по 21 октября 2024 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4788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-11820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6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7647" y="432416"/>
            <a:ext cx="7992888" cy="14963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8882" y="579914"/>
            <a:ext cx="7963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Достоверными установлены подписи следующего количества избирателей в поддержку выдвижения кандидатами в Президенты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441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96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728396"/>
            <a:ext cx="3024336" cy="37155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05351"/>
            <a:ext cx="297058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ТЕРРИТОРИИ СТРАНЫ ОБРАЗОВАНО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5325 УЧАСТКОВ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ГОЛОСОВАНИЯ НА ВЫБОРАХ ПРЕЗИДЕНТА РЕСПУБЛИКИ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БЕЛАРУСЬ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0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800997" y="4561098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659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44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5111</TotalTime>
  <Words>123</Words>
  <Application>Microsoft Office PowerPoint</Application>
  <PresentationFormat>Экран (16:9)</PresentationFormat>
  <Paragraphs>22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Admin</cp:lastModifiedBy>
  <cp:revision>289</cp:revision>
  <dcterms:created xsi:type="dcterms:W3CDTF">2024-07-24T10:48:12Z</dcterms:created>
  <dcterms:modified xsi:type="dcterms:W3CDTF">2025-01-10T16:44:40Z</dcterms:modified>
</cp:coreProperties>
</file>